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5448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" name="Shape 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165860" y="3118104"/>
            <a:ext cx="13213081" cy="211226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31720" y="5632703"/>
            <a:ext cx="10881360" cy="251460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2173431" y="1155606"/>
            <a:ext cx="5325110" cy="81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4500588" y="9354311"/>
            <a:ext cx="266974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4690" y="0"/>
            <a:ext cx="10372993" cy="10058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4" name="object 2"/>
          <p:cNvGrpSpPr/>
          <p:nvPr/>
        </p:nvGrpSpPr>
        <p:grpSpPr>
          <a:xfrm>
            <a:off x="1212035" y="1405722"/>
            <a:ext cx="9087795" cy="6516222"/>
            <a:chOff x="0" y="0"/>
            <a:chExt cx="9087792" cy="6516220"/>
          </a:xfrm>
        </p:grpSpPr>
        <p:pic>
          <p:nvPicPr>
            <p:cNvPr id="81" name="object 2" descr="object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744734" y="0"/>
              <a:ext cx="4343060" cy="47467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2" name="object 5"/>
            <p:cNvSpPr/>
            <p:nvPr/>
          </p:nvSpPr>
          <p:spPr>
            <a:xfrm>
              <a:off x="0" y="1825383"/>
              <a:ext cx="6570934" cy="4690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51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4983"/>
                  </a:lnTo>
                </a:path>
              </a:pathLst>
            </a:custGeom>
            <a:noFill/>
            <a:ln w="256006" cap="flat">
              <a:solidFill>
                <a:srgbClr val="FAB42A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3" name="object 7"/>
            <p:cNvSpPr/>
            <p:nvPr/>
          </p:nvSpPr>
          <p:spPr>
            <a:xfrm>
              <a:off x="500262" y="2360421"/>
              <a:ext cx="4878074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R="553084">
                <a:lnSpc>
                  <a:spcPts val="4900"/>
                </a:lnSpc>
                <a:spcBef>
                  <a:spcPts val="3200"/>
                </a:spcBef>
                <a:defRPr b="1" sz="3900">
                  <a:solidFill>
                    <a:srgbClr val="FFFEFD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Headline goes </a:t>
              </a:r>
              <a:r>
                <a:rPr spc="4"/>
                <a:t> </a:t>
              </a:r>
              <a:r>
                <a:rPr spc="-9"/>
                <a:t>here </a:t>
              </a:r>
              <a:r>
                <a:rPr spc="-4"/>
                <a:t>Icillutatin </a:t>
              </a:r>
              <a:r>
                <a:t> </a:t>
              </a:r>
              <a:r>
                <a:rPr spc="-4"/>
                <a:t>ratecti </a:t>
              </a:r>
              <a:r>
                <a:rPr spc="-9"/>
                <a:t>usdae. </a:t>
              </a:r>
              <a:r>
                <a:rPr spc="4"/>
                <a:t>Ut </a:t>
              </a:r>
              <a:r>
                <a:rPr spc="9"/>
                <a:t> </a:t>
              </a:r>
              <a:r>
                <a:t>omnis</a:t>
              </a:r>
              <a:r>
                <a:rPr spc="-32"/>
                <a:t> </a:t>
              </a:r>
              <a:r>
                <a:t>dis</a:t>
              </a:r>
              <a:r>
                <a:rPr spc="-32"/>
                <a:t> </a:t>
              </a:r>
              <a:r>
                <a:t>sendem </a:t>
              </a:r>
              <a:r>
                <a:rPr spc="-826"/>
                <a:t> </a:t>
              </a:r>
              <a:r>
                <a:rPr spc="-4"/>
                <a:t>fugiae perro </a:t>
              </a:r>
              <a:r>
                <a:t> omnihiciamus</a:t>
              </a:r>
              <a:r>
                <a:rPr spc="-27"/>
                <a:t> </a:t>
              </a:r>
              <a:r>
                <a:t>mi</a:t>
              </a:r>
            </a:p>
          </p:txBody>
        </p:sp>
      </p:grpSp>
      <p:sp>
        <p:nvSpPr>
          <p:cNvPr id="85" name="object 12"/>
          <p:cNvSpPr txBox="1"/>
          <p:nvPr/>
        </p:nvSpPr>
        <p:spPr>
          <a:xfrm>
            <a:off x="4486147" y="8395396"/>
            <a:ext cx="2909574" cy="884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ts val="2300"/>
              </a:lnSpc>
              <a:spcBef>
                <a:spcPts val="300"/>
              </a:spcBef>
              <a:defRPr spc="-5" sz="2100">
                <a:solidFill>
                  <a:srgbClr val="FFFEFD"/>
                </a:solidFill>
                <a:latin typeface="Myriad Pro"/>
                <a:ea typeface="Myriad Pro"/>
                <a:cs typeface="Myriad Pro"/>
                <a:sym typeface="Myriad Pro"/>
              </a:defRPr>
            </a:pPr>
            <a:r>
              <a:t>Subhead</a:t>
            </a:r>
            <a:r>
              <a:rPr spc="-25"/>
              <a:t> </a:t>
            </a:r>
            <a:r>
              <a:t>goes</a:t>
            </a:r>
            <a:r>
              <a:rPr spc="-20"/>
              <a:t> </a:t>
            </a:r>
            <a:r>
              <a:rPr spc="-15"/>
              <a:t>here</a:t>
            </a:r>
            <a:r>
              <a:rPr spc="-25"/>
              <a:t> </a:t>
            </a:r>
            <a:r>
              <a:rPr spc="-15"/>
              <a:t>Erovid </a:t>
            </a:r>
            <a:r>
              <a:rPr spc="-430"/>
              <a:t> </a:t>
            </a:r>
            <a:r>
              <a:t>quisquas ipsus et est alit </a:t>
            </a:r>
            <a:r>
              <a:rPr spc="0"/>
              <a:t> </a:t>
            </a:r>
            <a:r>
              <a:rPr spc="-10"/>
              <a:t>venis</a:t>
            </a:r>
            <a:r>
              <a:rPr spc="-20"/>
              <a:t> </a:t>
            </a:r>
            <a:r>
              <a:t>et</a:t>
            </a:r>
            <a:r>
              <a:rPr spc="-20"/>
              <a:t> </a:t>
            </a:r>
            <a:r>
              <a:rPr spc="-10"/>
              <a:t>remoles</a:t>
            </a:r>
            <a:r>
              <a:rPr spc="-15"/>
              <a:t> </a:t>
            </a:r>
            <a:r>
              <a:t>sedis</a:t>
            </a:r>
            <a:r>
              <a:rPr spc="-20"/>
              <a:t> </a:t>
            </a:r>
            <a:r>
              <a:t>aut</a:t>
            </a:r>
          </a:p>
        </p:txBody>
      </p:sp>
      <p:sp>
        <p:nvSpPr>
          <p:cNvPr id="86" name="object 13"/>
          <p:cNvSpPr/>
          <p:nvPr/>
        </p:nvSpPr>
        <p:spPr>
          <a:xfrm>
            <a:off x="10917941" y="6406555"/>
            <a:ext cx="988494" cy="98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5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5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4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4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7" name="object 14"/>
          <p:cNvSpPr/>
          <p:nvPr/>
        </p:nvSpPr>
        <p:spPr>
          <a:xfrm>
            <a:off x="12431359" y="6406555"/>
            <a:ext cx="988493" cy="98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8" name="object 15"/>
          <p:cNvSpPr/>
          <p:nvPr/>
        </p:nvSpPr>
        <p:spPr>
          <a:xfrm>
            <a:off x="13944776" y="6406555"/>
            <a:ext cx="988495" cy="98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9" name="object 16"/>
          <p:cNvSpPr/>
          <p:nvPr/>
        </p:nvSpPr>
        <p:spPr>
          <a:xfrm>
            <a:off x="10917941" y="7607903"/>
            <a:ext cx="988494" cy="98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5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5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4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4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" name="object 17"/>
          <p:cNvSpPr/>
          <p:nvPr/>
        </p:nvSpPr>
        <p:spPr>
          <a:xfrm>
            <a:off x="12431359" y="7607903"/>
            <a:ext cx="988493" cy="98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" name="object 18"/>
          <p:cNvSpPr/>
          <p:nvPr/>
        </p:nvSpPr>
        <p:spPr>
          <a:xfrm>
            <a:off x="13944776" y="7607903"/>
            <a:ext cx="988495" cy="988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2" name="object 19"/>
          <p:cNvSpPr txBox="1"/>
          <p:nvPr/>
        </p:nvSpPr>
        <p:spPr>
          <a:xfrm>
            <a:off x="10905235" y="4091289"/>
            <a:ext cx="4041143" cy="98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19800"/>
              </a:lnSpc>
              <a:spcBef>
                <a:spcPts val="100"/>
              </a:spcBef>
              <a:defRPr spc="4" sz="15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Insert</a:t>
            </a:r>
            <a:r>
              <a:rPr spc="28"/>
              <a:t> </a:t>
            </a:r>
            <a:r>
              <a:t>body</a:t>
            </a:r>
            <a:r>
              <a:rPr spc="28"/>
              <a:t> </a:t>
            </a:r>
            <a:r>
              <a:rPr spc="-9"/>
              <a:t>copy</a:t>
            </a:r>
            <a:r>
              <a:rPr spc="28"/>
              <a:t> </a:t>
            </a:r>
            <a:r>
              <a:rPr spc="-4"/>
              <a:t>here.</a:t>
            </a:r>
            <a:r>
              <a:rPr spc="28"/>
              <a:t> </a:t>
            </a:r>
            <a:r>
              <a:rPr spc="-9"/>
              <a:t>Ihilla</a:t>
            </a:r>
            <a:r>
              <a:rPr spc="28"/>
              <a:t> </a:t>
            </a:r>
            <a:r>
              <a:rPr spc="-4"/>
              <a:t>velest</a:t>
            </a:r>
            <a:r>
              <a:rPr spc="32"/>
              <a:t> </a:t>
            </a:r>
            <a:r>
              <a:rPr spc="-4"/>
              <a:t>dio</a:t>
            </a:r>
            <a:r>
              <a:rPr spc="28"/>
              <a:t> </a:t>
            </a:r>
            <a:r>
              <a:rPr spc="-9"/>
              <a:t>namus </a:t>
            </a:r>
            <a:r>
              <a:rPr spc="-4"/>
              <a:t> </a:t>
            </a:r>
            <a:r>
              <a:rPr spc="-9"/>
              <a:t>untium</a:t>
            </a:r>
            <a:r>
              <a:rPr spc="-23"/>
              <a:t> </a:t>
            </a:r>
            <a:r>
              <a:rPr spc="-9"/>
              <a:t>inveles</a:t>
            </a:r>
            <a:r>
              <a:rPr spc="-18"/>
              <a:t> </a:t>
            </a:r>
            <a:r>
              <a:rPr spc="0"/>
              <a:t>dene</a:t>
            </a:r>
            <a:r>
              <a:rPr spc="-23"/>
              <a:t> </a:t>
            </a:r>
            <a:r>
              <a:rPr spc="-9"/>
              <a:t>nimus</a:t>
            </a:r>
            <a:r>
              <a:rPr spc="-18"/>
              <a:t> </a:t>
            </a:r>
            <a:r>
              <a:rPr spc="0"/>
              <a:t>et</a:t>
            </a:r>
            <a:r>
              <a:rPr spc="-23"/>
              <a:t> </a:t>
            </a:r>
            <a:r>
              <a:rPr spc="-9"/>
              <a:t>aute</a:t>
            </a:r>
            <a:r>
              <a:rPr spc="-18"/>
              <a:t> </a:t>
            </a:r>
            <a:r>
              <a:rPr spc="9"/>
              <a:t>exped</a:t>
            </a:r>
            <a:r>
              <a:rPr spc="-18"/>
              <a:t> </a:t>
            </a:r>
            <a:r>
              <a:rPr spc="-4"/>
              <a:t>quam </a:t>
            </a:r>
            <a:r>
              <a:rPr spc="-304"/>
              <a:t> </a:t>
            </a:r>
            <a:r>
              <a:rPr spc="-4"/>
              <a:t>seremquis </a:t>
            </a:r>
            <a:r>
              <a:rPr spc="0"/>
              <a:t>pos </a:t>
            </a:r>
            <a:r>
              <a:rPr spc="-4"/>
              <a:t>eium vidus autatem </a:t>
            </a:r>
            <a:r>
              <a:rPr spc="0"/>
              <a:t>todita </a:t>
            </a:r>
            <a:r>
              <a:rPr spc="-4"/>
              <a:t>quisti </a:t>
            </a:r>
            <a:r>
              <a:rPr spc="-304"/>
              <a:t> </a:t>
            </a:r>
            <a:r>
              <a:rPr spc="-4"/>
              <a:t>mang</a:t>
            </a:r>
            <a:r>
              <a:rPr spc="23"/>
              <a:t> </a:t>
            </a:r>
            <a:r>
              <a:rPr spc="-4"/>
              <a:t>trabing</a:t>
            </a:r>
            <a:r>
              <a:rPr spc="28"/>
              <a:t> </a:t>
            </a:r>
            <a:r>
              <a:rPr spc="-4"/>
              <a:t>habing</a:t>
            </a:r>
            <a:r>
              <a:rPr spc="28"/>
              <a:t> </a:t>
            </a:r>
            <a:r>
              <a:rPr spc="-4"/>
              <a:t>untota.</a:t>
            </a:r>
          </a:p>
        </p:txBody>
      </p:sp>
      <p:sp>
        <p:nvSpPr>
          <p:cNvPr id="93" name="object 20"/>
          <p:cNvSpPr txBox="1"/>
          <p:nvPr/>
        </p:nvSpPr>
        <p:spPr>
          <a:xfrm>
            <a:off x="10905234" y="1656245"/>
            <a:ext cx="2909574" cy="1225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4604">
              <a:spcBef>
                <a:spcPts val="700"/>
              </a:spcBef>
              <a:defRPr b="1" spc="30" sz="20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SEPTEMBER</a:t>
            </a:r>
            <a:r>
              <a:rPr spc="25"/>
              <a:t> </a:t>
            </a:r>
            <a:r>
              <a:rPr spc="-15"/>
              <a:t>25,</a:t>
            </a:r>
            <a:r>
              <a:rPr spc="19"/>
              <a:t> </a:t>
            </a:r>
            <a:r>
              <a:rPr spc="-60"/>
              <a:t>2018</a:t>
            </a:r>
          </a:p>
          <a:p>
            <a:pPr indent="12700">
              <a:spcBef>
                <a:spcPts val="600"/>
              </a:spcBef>
              <a:defRPr b="1" spc="4" sz="20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1:00–8:00</a:t>
            </a:r>
            <a:r>
              <a:rPr spc="39"/>
              <a:t> </a:t>
            </a:r>
            <a:r>
              <a:rPr spc="-4"/>
              <a:t>PM</a:t>
            </a:r>
          </a:p>
          <a:p>
            <a:pPr marR="5080" indent="12700">
              <a:lnSpc>
                <a:spcPct val="145800"/>
              </a:lnSpc>
              <a:spcBef>
                <a:spcPts val="100"/>
              </a:spcBef>
              <a:defRPr spc="-10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15"/>
              <a:t> </a:t>
            </a:r>
            <a:r>
              <a:rPr spc="-5"/>
              <a:t>Location</a:t>
            </a:r>
            <a:r>
              <a:rPr spc="30"/>
              <a:t> </a:t>
            </a:r>
            <a:r>
              <a:rPr spc="-5"/>
              <a:t>Info</a:t>
            </a:r>
            <a:r>
              <a:rPr spc="20"/>
              <a:t> </a:t>
            </a:r>
            <a:r>
              <a:rPr spc="5"/>
              <a:t>Goes</a:t>
            </a:r>
            <a:r>
              <a:rPr spc="15"/>
              <a:t> </a:t>
            </a:r>
            <a:r>
              <a:rPr spc="0"/>
              <a:t>Here </a:t>
            </a:r>
            <a:r>
              <a:rPr spc="-325"/>
              <a:t> </a:t>
            </a:r>
            <a:r>
              <a:rPr b="1"/>
              <a:t>rit.edu/events</a:t>
            </a:r>
          </a:p>
        </p:txBody>
      </p:sp>
      <p:sp>
        <p:nvSpPr>
          <p:cNvPr id="94" name="object 21"/>
          <p:cNvSpPr txBox="1"/>
          <p:nvPr/>
        </p:nvSpPr>
        <p:spPr>
          <a:xfrm>
            <a:off x="10905235" y="3522290"/>
            <a:ext cx="2068506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5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More</a:t>
            </a:r>
            <a:r>
              <a:rPr spc="-40"/>
              <a:t> </a:t>
            </a:r>
            <a:r>
              <a:t>Information</a:t>
            </a:r>
          </a:p>
        </p:txBody>
      </p:sp>
      <p:sp>
        <p:nvSpPr>
          <p:cNvPr id="95" name="object 22"/>
          <p:cNvSpPr txBox="1"/>
          <p:nvPr/>
        </p:nvSpPr>
        <p:spPr>
          <a:xfrm>
            <a:off x="10919107" y="1045619"/>
            <a:ext cx="1419655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10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60"/>
              <a:t> </a:t>
            </a:r>
            <a:r>
              <a:rPr spc="0"/>
              <a:t>Details</a:t>
            </a:r>
          </a:p>
        </p:txBody>
      </p:sp>
      <p:sp>
        <p:nvSpPr>
          <p:cNvPr id="96" name="object 23"/>
          <p:cNvSpPr/>
          <p:nvPr/>
        </p:nvSpPr>
        <p:spPr>
          <a:xfrm>
            <a:off x="10917935" y="3897655"/>
            <a:ext cx="4015337" cy="4"/>
          </a:xfrm>
          <a:prstGeom prst="line">
            <a:avLst/>
          </a:prstGeom>
          <a:ln w="127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7" name="object 24"/>
          <p:cNvSpPr/>
          <p:nvPr/>
        </p:nvSpPr>
        <p:spPr>
          <a:xfrm>
            <a:off x="10917935" y="1427153"/>
            <a:ext cx="4015337" cy="4"/>
          </a:xfrm>
          <a:prstGeom prst="line">
            <a:avLst/>
          </a:prstGeom>
          <a:ln w="381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8" name="object 25"/>
          <p:cNvSpPr txBox="1"/>
          <p:nvPr/>
        </p:nvSpPr>
        <p:spPr>
          <a:xfrm>
            <a:off x="10905235" y="5758145"/>
            <a:ext cx="1419655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Sponsors</a:t>
            </a:r>
          </a:p>
        </p:txBody>
      </p:sp>
      <p:sp>
        <p:nvSpPr>
          <p:cNvPr id="99" name="object 26"/>
          <p:cNvSpPr/>
          <p:nvPr/>
        </p:nvSpPr>
        <p:spPr>
          <a:xfrm>
            <a:off x="10917935" y="6146208"/>
            <a:ext cx="4015337" cy="4"/>
          </a:xfrm>
          <a:prstGeom prst="line">
            <a:avLst/>
          </a:prstGeom>
          <a:ln w="127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105" name="object 27"/>
          <p:cNvGrpSpPr/>
          <p:nvPr/>
        </p:nvGrpSpPr>
        <p:grpSpPr>
          <a:xfrm>
            <a:off x="10956534" y="9212766"/>
            <a:ext cx="385389" cy="393579"/>
            <a:chOff x="-1" y="0"/>
            <a:chExt cx="385388" cy="393577"/>
          </a:xfrm>
        </p:grpSpPr>
        <p:sp>
          <p:nvSpPr>
            <p:cNvPr id="100" name="Shape"/>
            <p:cNvSpPr/>
            <p:nvPr/>
          </p:nvSpPr>
          <p:spPr>
            <a:xfrm>
              <a:off x="330212" y="380873"/>
              <a:ext cx="55174" cy="12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2566" y="2211"/>
                  </a:lnTo>
                  <a:lnTo>
                    <a:pt x="17761" y="18485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1" name="Shape"/>
            <p:cNvSpPr/>
            <p:nvPr/>
          </p:nvSpPr>
          <p:spPr>
            <a:xfrm>
              <a:off x="-2" y="364249"/>
              <a:ext cx="174364" cy="24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1114" y="19475"/>
                  </a:lnTo>
                  <a:lnTo>
                    <a:pt x="21600" y="19475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" name="Shape"/>
            <p:cNvSpPr/>
            <p:nvPr/>
          </p:nvSpPr>
          <p:spPr>
            <a:xfrm>
              <a:off x="120167" y="210756"/>
              <a:ext cx="265221" cy="177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78" y="0"/>
                  </a:moveTo>
                  <a:lnTo>
                    <a:pt x="0" y="0"/>
                  </a:lnTo>
                  <a:lnTo>
                    <a:pt x="1048" y="81"/>
                  </a:lnTo>
                  <a:lnTo>
                    <a:pt x="1717" y="358"/>
                  </a:lnTo>
                  <a:lnTo>
                    <a:pt x="2227" y="936"/>
                  </a:lnTo>
                  <a:lnTo>
                    <a:pt x="2798" y="1917"/>
                  </a:lnTo>
                  <a:lnTo>
                    <a:pt x="3154" y="2558"/>
                  </a:lnTo>
                  <a:lnTo>
                    <a:pt x="3373" y="2934"/>
                  </a:lnTo>
                  <a:lnTo>
                    <a:pt x="11387" y="17779"/>
                  </a:lnTo>
                  <a:lnTo>
                    <a:pt x="13461" y="21600"/>
                  </a:lnTo>
                  <a:lnTo>
                    <a:pt x="14184" y="21558"/>
                  </a:lnTo>
                  <a:lnTo>
                    <a:pt x="16526" y="21348"/>
                  </a:lnTo>
                  <a:lnTo>
                    <a:pt x="17107" y="21313"/>
                  </a:lnTo>
                  <a:lnTo>
                    <a:pt x="21600" y="21313"/>
                  </a:lnTo>
                  <a:lnTo>
                    <a:pt x="21600" y="18724"/>
                  </a:lnTo>
                  <a:lnTo>
                    <a:pt x="21374" y="18670"/>
                  </a:lnTo>
                  <a:lnTo>
                    <a:pt x="19932" y="18263"/>
                  </a:lnTo>
                  <a:lnTo>
                    <a:pt x="18861" y="17691"/>
                  </a:lnTo>
                  <a:lnTo>
                    <a:pt x="17936" y="16737"/>
                  </a:lnTo>
                  <a:lnTo>
                    <a:pt x="16932" y="15180"/>
                  </a:lnTo>
                  <a:lnTo>
                    <a:pt x="8078" y="0"/>
                  </a:lnTo>
                  <a:close/>
                </a:path>
              </a:pathLst>
            </a:cu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3" name="Shape"/>
            <p:cNvSpPr/>
            <p:nvPr/>
          </p:nvSpPr>
          <p:spPr>
            <a:xfrm>
              <a:off x="-1" y="0"/>
              <a:ext cx="280017" cy="364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431"/>
                  </a:lnTo>
                  <a:lnTo>
                    <a:pt x="369" y="1431"/>
                  </a:lnTo>
                  <a:lnTo>
                    <a:pt x="1441" y="1444"/>
                  </a:lnTo>
                  <a:lnTo>
                    <a:pt x="4018" y="3382"/>
                  </a:lnTo>
                  <a:lnTo>
                    <a:pt x="4175" y="5810"/>
                  </a:lnTo>
                  <a:lnTo>
                    <a:pt x="4172" y="17330"/>
                  </a:lnTo>
                  <a:lnTo>
                    <a:pt x="4017" y="19685"/>
                  </a:lnTo>
                  <a:lnTo>
                    <a:pt x="1330" y="21584"/>
                  </a:lnTo>
                  <a:lnTo>
                    <a:pt x="254" y="21600"/>
                  </a:lnTo>
                  <a:lnTo>
                    <a:pt x="13081" y="21600"/>
                  </a:lnTo>
                  <a:lnTo>
                    <a:pt x="10189" y="21167"/>
                  </a:lnTo>
                  <a:lnTo>
                    <a:pt x="9318" y="18526"/>
                  </a:lnTo>
                  <a:lnTo>
                    <a:pt x="9270" y="12498"/>
                  </a:lnTo>
                  <a:lnTo>
                    <a:pt x="16920" y="12498"/>
                  </a:lnTo>
                  <a:lnTo>
                    <a:pt x="16461" y="12093"/>
                  </a:lnTo>
                  <a:lnTo>
                    <a:pt x="19603" y="11400"/>
                  </a:lnTo>
                  <a:lnTo>
                    <a:pt x="20437" y="10933"/>
                  </a:lnTo>
                  <a:lnTo>
                    <a:pt x="9270" y="10933"/>
                  </a:lnTo>
                  <a:lnTo>
                    <a:pt x="9265" y="2460"/>
                  </a:lnTo>
                  <a:lnTo>
                    <a:pt x="9248" y="1781"/>
                  </a:lnTo>
                  <a:lnTo>
                    <a:pt x="9608" y="1654"/>
                  </a:lnTo>
                  <a:lnTo>
                    <a:pt x="9966" y="1610"/>
                  </a:lnTo>
                  <a:lnTo>
                    <a:pt x="10558" y="1599"/>
                  </a:lnTo>
                  <a:lnTo>
                    <a:pt x="21600" y="1599"/>
                  </a:lnTo>
                  <a:lnTo>
                    <a:pt x="20669" y="1066"/>
                  </a:lnTo>
                  <a:lnTo>
                    <a:pt x="19288" y="598"/>
                  </a:lnTo>
                  <a:lnTo>
                    <a:pt x="17649" y="266"/>
                  </a:lnTo>
                  <a:lnTo>
                    <a:pt x="16429" y="140"/>
                  </a:lnTo>
                  <a:lnTo>
                    <a:pt x="790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4" name="Shape"/>
            <p:cNvSpPr/>
            <p:nvPr/>
          </p:nvSpPr>
          <p:spPr>
            <a:xfrm>
              <a:off x="122973" y="26970"/>
              <a:ext cx="188028" cy="15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40" y="0"/>
                  </a:moveTo>
                  <a:lnTo>
                    <a:pt x="1596" y="0"/>
                  </a:lnTo>
                  <a:lnTo>
                    <a:pt x="2583" y="20"/>
                  </a:lnTo>
                  <a:lnTo>
                    <a:pt x="4138" y="84"/>
                  </a:lnTo>
                  <a:lnTo>
                    <a:pt x="4333" y="84"/>
                  </a:lnTo>
                  <a:lnTo>
                    <a:pt x="8107" y="809"/>
                  </a:lnTo>
                  <a:lnTo>
                    <a:pt x="10900" y="2921"/>
                  </a:lnTo>
                  <a:lnTo>
                    <a:pt x="12632" y="6323"/>
                  </a:lnTo>
                  <a:lnTo>
                    <a:pt x="13227" y="10921"/>
                  </a:lnTo>
                  <a:lnTo>
                    <a:pt x="13013" y="14295"/>
                  </a:lnTo>
                  <a:lnTo>
                    <a:pt x="9607" y="20263"/>
                  </a:lnTo>
                  <a:lnTo>
                    <a:pt x="2818" y="21582"/>
                  </a:lnTo>
                  <a:lnTo>
                    <a:pt x="0" y="21600"/>
                  </a:lnTo>
                  <a:lnTo>
                    <a:pt x="16309" y="21600"/>
                  </a:lnTo>
                  <a:lnTo>
                    <a:pt x="18595" y="19611"/>
                  </a:lnTo>
                  <a:lnTo>
                    <a:pt x="20824" y="15261"/>
                  </a:lnTo>
                  <a:lnTo>
                    <a:pt x="21600" y="9813"/>
                  </a:lnTo>
                  <a:lnTo>
                    <a:pt x="21289" y="6220"/>
                  </a:lnTo>
                  <a:lnTo>
                    <a:pt x="20358" y="3174"/>
                  </a:lnTo>
                  <a:lnTo>
                    <a:pt x="18812" y="686"/>
                  </a:lnTo>
                  <a:lnTo>
                    <a:pt x="18040" y="0"/>
                  </a:lnTo>
                  <a:close/>
                </a:path>
              </a:pathLst>
            </a:cu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06" name="object 28"/>
          <p:cNvSpPr/>
          <p:nvPr/>
        </p:nvSpPr>
        <p:spPr>
          <a:xfrm>
            <a:off x="11392737" y="9212757"/>
            <a:ext cx="176673" cy="3884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5957" y="67"/>
                </a:lnTo>
                <a:lnTo>
                  <a:pt x="10562" y="132"/>
                </a:lnTo>
                <a:lnTo>
                  <a:pt x="0" y="0"/>
                </a:lnTo>
                <a:lnTo>
                  <a:pt x="0" y="1342"/>
                </a:lnTo>
                <a:lnTo>
                  <a:pt x="2091" y="1357"/>
                </a:lnTo>
                <a:lnTo>
                  <a:pt x="3752" y="1463"/>
                </a:lnTo>
                <a:lnTo>
                  <a:pt x="6682" y="4349"/>
                </a:lnTo>
                <a:lnTo>
                  <a:pt x="6756" y="16050"/>
                </a:lnTo>
                <a:lnTo>
                  <a:pt x="6682" y="17251"/>
                </a:lnTo>
                <a:lnTo>
                  <a:pt x="5161" y="19847"/>
                </a:lnTo>
                <a:lnTo>
                  <a:pt x="0" y="20257"/>
                </a:lnTo>
                <a:lnTo>
                  <a:pt x="0" y="21600"/>
                </a:lnTo>
                <a:lnTo>
                  <a:pt x="11038" y="21467"/>
                </a:lnTo>
                <a:lnTo>
                  <a:pt x="21600" y="21600"/>
                </a:lnTo>
                <a:lnTo>
                  <a:pt x="21600" y="20257"/>
                </a:lnTo>
                <a:lnTo>
                  <a:pt x="16441" y="19848"/>
                </a:lnTo>
                <a:lnTo>
                  <a:pt x="14918" y="17251"/>
                </a:lnTo>
                <a:lnTo>
                  <a:pt x="14844" y="5550"/>
                </a:lnTo>
                <a:lnTo>
                  <a:pt x="14918" y="4349"/>
                </a:lnTo>
                <a:lnTo>
                  <a:pt x="16440" y="1753"/>
                </a:lnTo>
                <a:lnTo>
                  <a:pt x="21600" y="1342"/>
                </a:lnTo>
                <a:lnTo>
                  <a:pt x="21600" y="0"/>
                </a:lnTo>
                <a:close/>
              </a:path>
            </a:pathLst>
          </a:custGeom>
          <a:solidFill>
            <a:srgbClr val="181817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7" name="object 29"/>
          <p:cNvSpPr/>
          <p:nvPr/>
        </p:nvSpPr>
        <p:spPr>
          <a:xfrm>
            <a:off x="11621850" y="9212825"/>
            <a:ext cx="363390" cy="388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0"/>
                </a:lnTo>
                <a:lnTo>
                  <a:pt x="0" y="5604"/>
                </a:lnTo>
                <a:lnTo>
                  <a:pt x="1424" y="5604"/>
                </a:lnTo>
                <a:lnTo>
                  <a:pt x="1431" y="5427"/>
                </a:lnTo>
                <a:lnTo>
                  <a:pt x="1791" y="3295"/>
                </a:lnTo>
                <a:lnTo>
                  <a:pt x="2710" y="2160"/>
                </a:lnTo>
                <a:lnTo>
                  <a:pt x="4233" y="1708"/>
                </a:lnTo>
                <a:lnTo>
                  <a:pt x="6755" y="1626"/>
                </a:lnTo>
                <a:lnTo>
                  <a:pt x="7366" y="1627"/>
                </a:lnTo>
                <a:lnTo>
                  <a:pt x="8842" y="2134"/>
                </a:lnTo>
                <a:lnTo>
                  <a:pt x="8842" y="17042"/>
                </a:lnTo>
                <a:lnTo>
                  <a:pt x="8267" y="19422"/>
                </a:lnTo>
                <a:lnTo>
                  <a:pt x="5225" y="20258"/>
                </a:lnTo>
                <a:lnTo>
                  <a:pt x="5038" y="20265"/>
                </a:lnTo>
                <a:lnTo>
                  <a:pt x="5038" y="21600"/>
                </a:lnTo>
                <a:lnTo>
                  <a:pt x="10680" y="21468"/>
                </a:lnTo>
                <a:lnTo>
                  <a:pt x="16567" y="21600"/>
                </a:lnTo>
                <a:lnTo>
                  <a:pt x="16567" y="20265"/>
                </a:lnTo>
                <a:lnTo>
                  <a:pt x="13337" y="19422"/>
                </a:lnTo>
                <a:lnTo>
                  <a:pt x="12762" y="17042"/>
                </a:lnTo>
                <a:lnTo>
                  <a:pt x="12762" y="2159"/>
                </a:lnTo>
                <a:lnTo>
                  <a:pt x="14523" y="1620"/>
                </a:lnTo>
                <a:lnTo>
                  <a:pt x="15641" y="1628"/>
                </a:lnTo>
                <a:lnTo>
                  <a:pt x="19068" y="2436"/>
                </a:lnTo>
                <a:lnTo>
                  <a:pt x="20175" y="5432"/>
                </a:lnTo>
                <a:lnTo>
                  <a:pt x="20186" y="5604"/>
                </a:lnTo>
                <a:lnTo>
                  <a:pt x="21600" y="5604"/>
                </a:lnTo>
                <a:lnTo>
                  <a:pt x="21600" y="0"/>
                </a:lnTo>
                <a:close/>
              </a:path>
            </a:pathLst>
          </a:custGeom>
          <a:solidFill>
            <a:srgbClr val="181817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0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9139" y="536250"/>
            <a:ext cx="3029144" cy="2024382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object 18"/>
          <p:cNvSpPr/>
          <p:nvPr/>
        </p:nvSpPr>
        <p:spPr>
          <a:xfrm>
            <a:off x="993415" y="747795"/>
            <a:ext cx="1600202" cy="160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142" y="20"/>
                </a:lnTo>
                <a:lnTo>
                  <a:pt x="9495" y="78"/>
                </a:lnTo>
                <a:lnTo>
                  <a:pt x="8859" y="174"/>
                </a:lnTo>
                <a:lnTo>
                  <a:pt x="8235" y="306"/>
                </a:lnTo>
                <a:lnTo>
                  <a:pt x="7626" y="474"/>
                </a:lnTo>
                <a:lnTo>
                  <a:pt x="7032" y="676"/>
                </a:lnTo>
                <a:lnTo>
                  <a:pt x="6453" y="910"/>
                </a:lnTo>
                <a:lnTo>
                  <a:pt x="5892" y="1177"/>
                </a:lnTo>
                <a:lnTo>
                  <a:pt x="5349" y="1474"/>
                </a:lnTo>
                <a:lnTo>
                  <a:pt x="4826" y="1802"/>
                </a:lnTo>
                <a:lnTo>
                  <a:pt x="4323" y="2157"/>
                </a:lnTo>
                <a:lnTo>
                  <a:pt x="3842" y="2540"/>
                </a:lnTo>
                <a:lnTo>
                  <a:pt x="3383" y="2949"/>
                </a:lnTo>
                <a:lnTo>
                  <a:pt x="2949" y="3383"/>
                </a:lnTo>
                <a:lnTo>
                  <a:pt x="2540" y="3842"/>
                </a:lnTo>
                <a:lnTo>
                  <a:pt x="2157" y="4323"/>
                </a:lnTo>
                <a:lnTo>
                  <a:pt x="1802" y="4826"/>
                </a:lnTo>
                <a:lnTo>
                  <a:pt x="1475" y="5349"/>
                </a:lnTo>
                <a:lnTo>
                  <a:pt x="1177" y="5892"/>
                </a:lnTo>
                <a:lnTo>
                  <a:pt x="910" y="6453"/>
                </a:lnTo>
                <a:lnTo>
                  <a:pt x="676" y="7032"/>
                </a:lnTo>
                <a:lnTo>
                  <a:pt x="474" y="7626"/>
                </a:lnTo>
                <a:lnTo>
                  <a:pt x="306" y="8235"/>
                </a:lnTo>
                <a:lnTo>
                  <a:pt x="174" y="8859"/>
                </a:lnTo>
                <a:lnTo>
                  <a:pt x="78" y="9495"/>
                </a:lnTo>
                <a:lnTo>
                  <a:pt x="20" y="10142"/>
                </a:lnTo>
                <a:lnTo>
                  <a:pt x="0" y="10800"/>
                </a:lnTo>
                <a:lnTo>
                  <a:pt x="20" y="11458"/>
                </a:lnTo>
                <a:lnTo>
                  <a:pt x="78" y="12105"/>
                </a:lnTo>
                <a:lnTo>
                  <a:pt x="174" y="12741"/>
                </a:lnTo>
                <a:lnTo>
                  <a:pt x="306" y="13365"/>
                </a:lnTo>
                <a:lnTo>
                  <a:pt x="474" y="13974"/>
                </a:lnTo>
                <a:lnTo>
                  <a:pt x="676" y="14568"/>
                </a:lnTo>
                <a:lnTo>
                  <a:pt x="910" y="15147"/>
                </a:lnTo>
                <a:lnTo>
                  <a:pt x="1177" y="15708"/>
                </a:lnTo>
                <a:lnTo>
                  <a:pt x="1475" y="16251"/>
                </a:lnTo>
                <a:lnTo>
                  <a:pt x="1802" y="16774"/>
                </a:lnTo>
                <a:lnTo>
                  <a:pt x="2157" y="17277"/>
                </a:lnTo>
                <a:lnTo>
                  <a:pt x="2540" y="17758"/>
                </a:lnTo>
                <a:lnTo>
                  <a:pt x="2949" y="18217"/>
                </a:lnTo>
                <a:lnTo>
                  <a:pt x="3383" y="18651"/>
                </a:lnTo>
                <a:lnTo>
                  <a:pt x="3842" y="19060"/>
                </a:lnTo>
                <a:lnTo>
                  <a:pt x="4323" y="19443"/>
                </a:lnTo>
                <a:lnTo>
                  <a:pt x="4826" y="19798"/>
                </a:lnTo>
                <a:lnTo>
                  <a:pt x="5349" y="20125"/>
                </a:lnTo>
                <a:lnTo>
                  <a:pt x="5892" y="20423"/>
                </a:lnTo>
                <a:lnTo>
                  <a:pt x="6453" y="20690"/>
                </a:lnTo>
                <a:lnTo>
                  <a:pt x="7032" y="20924"/>
                </a:lnTo>
                <a:lnTo>
                  <a:pt x="7626" y="21126"/>
                </a:lnTo>
                <a:lnTo>
                  <a:pt x="8235" y="21294"/>
                </a:lnTo>
                <a:lnTo>
                  <a:pt x="8859" y="21426"/>
                </a:lnTo>
                <a:lnTo>
                  <a:pt x="9495" y="21522"/>
                </a:lnTo>
                <a:lnTo>
                  <a:pt x="10142" y="21580"/>
                </a:lnTo>
                <a:lnTo>
                  <a:pt x="10800" y="21600"/>
                </a:lnTo>
                <a:lnTo>
                  <a:pt x="11458" y="21580"/>
                </a:lnTo>
                <a:lnTo>
                  <a:pt x="12105" y="21522"/>
                </a:lnTo>
                <a:lnTo>
                  <a:pt x="12741" y="21426"/>
                </a:lnTo>
                <a:lnTo>
                  <a:pt x="13365" y="21294"/>
                </a:lnTo>
                <a:lnTo>
                  <a:pt x="13974" y="21126"/>
                </a:lnTo>
                <a:lnTo>
                  <a:pt x="14568" y="20924"/>
                </a:lnTo>
                <a:lnTo>
                  <a:pt x="15147" y="20690"/>
                </a:lnTo>
                <a:lnTo>
                  <a:pt x="15708" y="20423"/>
                </a:lnTo>
                <a:lnTo>
                  <a:pt x="16251" y="20125"/>
                </a:lnTo>
                <a:lnTo>
                  <a:pt x="16774" y="19798"/>
                </a:lnTo>
                <a:lnTo>
                  <a:pt x="17277" y="19443"/>
                </a:lnTo>
                <a:lnTo>
                  <a:pt x="17758" y="19060"/>
                </a:lnTo>
                <a:lnTo>
                  <a:pt x="18217" y="18651"/>
                </a:lnTo>
                <a:lnTo>
                  <a:pt x="18651" y="18217"/>
                </a:lnTo>
                <a:lnTo>
                  <a:pt x="19060" y="17758"/>
                </a:lnTo>
                <a:lnTo>
                  <a:pt x="19443" y="17277"/>
                </a:lnTo>
                <a:lnTo>
                  <a:pt x="19798" y="16774"/>
                </a:lnTo>
                <a:lnTo>
                  <a:pt x="20125" y="16251"/>
                </a:lnTo>
                <a:lnTo>
                  <a:pt x="20423" y="15708"/>
                </a:lnTo>
                <a:lnTo>
                  <a:pt x="20690" y="15147"/>
                </a:lnTo>
                <a:lnTo>
                  <a:pt x="20924" y="14568"/>
                </a:lnTo>
                <a:lnTo>
                  <a:pt x="21126" y="13974"/>
                </a:lnTo>
                <a:lnTo>
                  <a:pt x="21294" y="13365"/>
                </a:lnTo>
                <a:lnTo>
                  <a:pt x="21426" y="12741"/>
                </a:lnTo>
                <a:lnTo>
                  <a:pt x="21522" y="12105"/>
                </a:lnTo>
                <a:lnTo>
                  <a:pt x="21580" y="11458"/>
                </a:lnTo>
                <a:lnTo>
                  <a:pt x="21600" y="10800"/>
                </a:lnTo>
                <a:lnTo>
                  <a:pt x="21580" y="10142"/>
                </a:lnTo>
                <a:lnTo>
                  <a:pt x="21522" y="9495"/>
                </a:lnTo>
                <a:lnTo>
                  <a:pt x="21426" y="8859"/>
                </a:lnTo>
                <a:lnTo>
                  <a:pt x="21294" y="8235"/>
                </a:lnTo>
                <a:lnTo>
                  <a:pt x="21126" y="7626"/>
                </a:lnTo>
                <a:lnTo>
                  <a:pt x="20924" y="7032"/>
                </a:lnTo>
                <a:lnTo>
                  <a:pt x="20690" y="6453"/>
                </a:lnTo>
                <a:lnTo>
                  <a:pt x="20423" y="5892"/>
                </a:lnTo>
                <a:lnTo>
                  <a:pt x="20125" y="5349"/>
                </a:lnTo>
                <a:lnTo>
                  <a:pt x="19798" y="4826"/>
                </a:lnTo>
                <a:lnTo>
                  <a:pt x="19443" y="4323"/>
                </a:lnTo>
                <a:lnTo>
                  <a:pt x="19060" y="3842"/>
                </a:lnTo>
                <a:lnTo>
                  <a:pt x="18651" y="3383"/>
                </a:lnTo>
                <a:lnTo>
                  <a:pt x="18217" y="2949"/>
                </a:lnTo>
                <a:lnTo>
                  <a:pt x="17758" y="2540"/>
                </a:lnTo>
                <a:lnTo>
                  <a:pt x="17277" y="2157"/>
                </a:lnTo>
                <a:lnTo>
                  <a:pt x="16774" y="1802"/>
                </a:lnTo>
                <a:lnTo>
                  <a:pt x="16251" y="1474"/>
                </a:lnTo>
                <a:lnTo>
                  <a:pt x="15708" y="1177"/>
                </a:lnTo>
                <a:lnTo>
                  <a:pt x="15147" y="910"/>
                </a:lnTo>
                <a:lnTo>
                  <a:pt x="14568" y="676"/>
                </a:lnTo>
                <a:lnTo>
                  <a:pt x="13974" y="474"/>
                </a:lnTo>
                <a:lnTo>
                  <a:pt x="13365" y="306"/>
                </a:lnTo>
                <a:lnTo>
                  <a:pt x="12741" y="174"/>
                </a:lnTo>
                <a:lnTo>
                  <a:pt x="12105" y="78"/>
                </a:lnTo>
                <a:lnTo>
                  <a:pt x="11458" y="20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0" name="object 19"/>
          <p:cNvSpPr txBox="1"/>
          <p:nvPr/>
        </p:nvSpPr>
        <p:spPr>
          <a:xfrm>
            <a:off x="1325483" y="1280348"/>
            <a:ext cx="991871" cy="450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51764">
              <a:spcBef>
                <a:spcPts val="100"/>
              </a:spcBef>
              <a:defRPr b="1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4"/>
              <a:t> </a:t>
            </a:r>
            <a:r>
              <a:t>G</a:t>
            </a:r>
            <a:r>
              <a:rPr spc="8"/>
              <a:t>R</a:t>
            </a:r>
            <a:r>
              <a:t>APHIC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